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71" r:id="rId3"/>
    <p:sldId id="257" r:id="rId4"/>
    <p:sldId id="272" r:id="rId5"/>
    <p:sldId id="280" r:id="rId6"/>
    <p:sldId id="283" r:id="rId7"/>
    <p:sldId id="284" r:id="rId8"/>
    <p:sldId id="285" r:id="rId9"/>
    <p:sldId id="286" r:id="rId10"/>
    <p:sldId id="258" r:id="rId11"/>
    <p:sldId id="265" r:id="rId12"/>
    <p:sldId id="266" r:id="rId13"/>
    <p:sldId id="273" r:id="rId14"/>
    <p:sldId id="259" r:id="rId15"/>
    <p:sldId id="274" r:id="rId16"/>
    <p:sldId id="260" r:id="rId17"/>
    <p:sldId id="275" r:id="rId18"/>
    <p:sldId id="261" r:id="rId19"/>
    <p:sldId id="276" r:id="rId20"/>
    <p:sldId id="262" r:id="rId21"/>
    <p:sldId id="267" r:id="rId22"/>
    <p:sldId id="277" r:id="rId23"/>
    <p:sldId id="263" r:id="rId24"/>
    <p:sldId id="268" r:id="rId25"/>
    <p:sldId id="269" r:id="rId26"/>
    <p:sldId id="282" r:id="rId27"/>
    <p:sldId id="281" r:id="rId28"/>
    <p:sldId id="278" r:id="rId29"/>
    <p:sldId id="264" r:id="rId30"/>
    <p:sldId id="270" r:id="rId3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5380" autoAdjust="0"/>
  </p:normalViewPr>
  <p:slideViewPr>
    <p:cSldViewPr snapToGrid="0">
      <p:cViewPr varScale="1">
        <p:scale>
          <a:sx n="68" d="100"/>
          <a:sy n="68" d="100"/>
        </p:scale>
        <p:origin x="22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2925F72-CDB9-4221-86A2-D81EA5011F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AB37F21-9B85-4710-96FB-67649ADDA8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7689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71A93C-C053-4688-95D8-50E844494C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0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A573-C80D-41AD-9EB1-A9B726E5E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CDEAD-B807-4D9A-833E-CC90AB32E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074B5-86CA-4B98-A42C-FD39B09A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D415-C57A-4AB7-9C00-88DCF84D9515}" type="datetimeFigureOut">
              <a:rPr lang="tr-TR" smtClean="0"/>
              <a:t>5.1.2018</a:t>
            </a:fld>
            <a:endParaRPr lang="tr-T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33FFC-B52F-416F-9BFC-DA0BFD9FD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7FCBC-35ED-417F-A3F6-0DFB90882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3A2AB-005A-4C94-BA34-2D1F3677CDED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53393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E263-6B75-4E54-92AD-08B64208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81F1A-7B9F-4C41-84D1-620BFDB30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B163D-D2E3-407E-8E48-0086E19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D415-C57A-4AB7-9C00-88DCF84D9515}" type="datetimeFigureOut">
              <a:rPr lang="tr-TR" smtClean="0"/>
              <a:t>5.1.2018</a:t>
            </a:fld>
            <a:endParaRPr lang="tr-T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BB7FF-AF2E-47FD-9F44-A3CCFA1BF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7696E-8616-4749-AD16-D2CE4691B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3A2AB-005A-4C94-BA34-2D1F3677CDED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64120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7C4B-0321-4EDE-B881-1255CD311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317BE-E593-4649-A10D-1853D4E9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45DC9-7292-4C41-B095-B482DE2A7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D415-C57A-4AB7-9C00-88DCF84D9515}" type="datetimeFigureOut">
              <a:rPr lang="tr-TR" smtClean="0"/>
              <a:t>5.1.2018</a:t>
            </a:fld>
            <a:endParaRPr lang="tr-T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F7BA8-170B-481B-A58A-D518FC0A5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99E54-B6B2-4841-97F6-71841424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3A2AB-005A-4C94-BA34-2D1F3677CDED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60168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CC7C-4945-40A0-83CC-87ADD6EF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D5993-6847-4FCE-855E-0593F6C63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0D45F-D3C0-485F-A6D2-919D423AA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D6893-A5D4-4250-B183-A4019A68E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D415-C57A-4AB7-9C00-88DCF84D9515}" type="datetimeFigureOut">
              <a:rPr lang="tr-TR" smtClean="0"/>
              <a:t>5.1.2018</a:t>
            </a:fld>
            <a:endParaRPr lang="tr-T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2D2DE-D7F0-4E3A-BC67-83975A62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66343-93B5-4EEF-A2D4-F931DE3B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3A2AB-005A-4C94-BA34-2D1F3677CDED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27695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69F4-C1AB-419F-9138-2E620D274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D8807-CC4D-43D7-876A-32534FF58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34D449-D409-4BF4-B64C-E21B8377C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6679D5-4DEA-41F1-96FC-EB3641984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C0832A-9536-4215-ABAA-11B7F8C683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7FEA43-2280-4D95-9DFB-C95C607C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D415-C57A-4AB7-9C00-88DCF84D9515}" type="datetimeFigureOut">
              <a:rPr lang="tr-TR" smtClean="0"/>
              <a:t>5.1.2018</a:t>
            </a:fld>
            <a:endParaRPr lang="tr-T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94AC2E-E2E3-4184-A667-C26F5B0C5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B15D7-134E-4FF8-86DF-02AD747B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3A2AB-005A-4C94-BA34-2D1F3677CDED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33779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FFD3-B390-4870-B744-8772639C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B8309-C665-47A7-9330-5BDBE848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D415-C57A-4AB7-9C00-88DCF84D9515}" type="datetimeFigureOut">
              <a:rPr lang="tr-TR" smtClean="0"/>
              <a:t>5.1.2018</a:t>
            </a:fld>
            <a:endParaRPr lang="tr-T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FEC0F-97EF-4512-9E8D-A8B91860D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09E6EE-93D1-480D-B795-DA4024322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3A2AB-005A-4C94-BA34-2D1F3677CDED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36754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E2F5D4-5B10-480D-A13C-5572877D1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D415-C57A-4AB7-9C00-88DCF84D9515}" type="datetimeFigureOut">
              <a:rPr lang="tr-TR" smtClean="0"/>
              <a:t>5.1.2018</a:t>
            </a:fld>
            <a:endParaRPr lang="tr-T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A5993-2D52-4061-9B98-B10D48B6F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F8B6B-1645-4426-878B-11127E9F9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3A2AB-005A-4C94-BA34-2D1F3677CDED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30745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F0C20-414C-4199-8A11-9AEDE735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438A2-49CD-4F76-96BB-F0CD23A39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B34B54-3BCF-4903-8060-32913334C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CAF67C-6828-4A0E-B15D-B4F18D024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D415-C57A-4AB7-9C00-88DCF84D9515}" type="datetimeFigureOut">
              <a:rPr lang="tr-TR" smtClean="0"/>
              <a:t>5.1.2018</a:t>
            </a:fld>
            <a:endParaRPr lang="tr-T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3EA68-268F-40B8-93A2-CD747E62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35FE9-22D2-4EBC-B0E1-D2654156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3A2AB-005A-4C94-BA34-2D1F3677CDED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20854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8B73-8BCF-49CD-9A5A-F455E819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7D12BC-A25A-4CEB-BC65-35B35A208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680DF-0B3F-4AF4-AC5B-6ED0337B7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2EF1E-5676-4450-862D-19CC4D3B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D415-C57A-4AB7-9C00-88DCF84D9515}" type="datetimeFigureOut">
              <a:rPr lang="tr-TR" smtClean="0"/>
              <a:t>5.1.2018</a:t>
            </a:fld>
            <a:endParaRPr lang="tr-T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150B2-29C7-4D10-A5DC-B1A1E13D4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C396E-5544-457E-83A1-B42C29FA5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3A2AB-005A-4C94-BA34-2D1F3677CDED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05100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FFBC7DD-9C85-4CDC-AA9D-7EF808DB3E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493A8438-7F72-404B-9B10-0F149BD800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7404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BE901-E5EF-45B7-AA3A-006C927D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748551-0578-4892-9095-127951573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5320A-33B7-47A6-B753-683443BD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D415-C57A-4AB7-9C00-88DCF84D9515}" type="datetimeFigureOut">
              <a:rPr lang="tr-TR" smtClean="0"/>
              <a:t>5.1.2018</a:t>
            </a:fld>
            <a:endParaRPr lang="tr-T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57C36-D254-450E-BAB3-3D29CBBD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F82BD-3755-4D06-8474-0EDA7E3E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3A2AB-005A-4C94-BA34-2D1F3677CDED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40282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511B52-8E04-403F-B7E5-6DA905DF77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A5774-587B-4AF7-9466-1A0CD2041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CC943-E2E5-45D8-BDE3-855900CE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D415-C57A-4AB7-9C00-88DCF84D9515}" type="datetimeFigureOut">
              <a:rPr lang="tr-TR" smtClean="0"/>
              <a:t>5.1.2018</a:t>
            </a:fld>
            <a:endParaRPr lang="tr-T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83257-FE31-4893-9F80-DF3D01CD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68C8D-8750-4957-A019-0B275BF0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3A2AB-005A-4C94-BA34-2D1F3677CDED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7306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2C1307-0A90-43C0-B32B-E09E5E5E44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6D80FAB1-0E25-4687-AF6F-DA2C452152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4360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6BE4F4-6A21-41E2-BC03-320290183D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A7F0F475-BB67-4394-A1C6-F9A1C07753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865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0DF180-FD74-4F4A-97A9-FEFE53EABC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C4432EC5-FC1D-40CA-BDF1-6442D88901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1651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616163D-8B90-48A7-890C-32C484E8EF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EF72D47-3916-4824-9AE6-F1CFCA38B1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1519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1623B7-49D0-49FE-826F-8570489D5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04005FD6-51DB-4C43-932A-0CADBE1F18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780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369C993-70B0-4219-B669-F1EAE03EDF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BDFBB235-D6A1-4392-81FE-67C354B932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293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ark, indoor&#10;&#10;Description generated with high confidence">
            <a:extLst>
              <a:ext uri="{FF2B5EF4-FFF2-40B4-BE49-F238E27FC236}">
                <a16:creationId xmlns:a16="http://schemas.microsoft.com/office/drawing/2014/main" id="{0C116BAD-643E-4B83-BCD9-56BB88C8B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A09E94-3842-4845-8E94-F876C3167F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224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ark room&#10;&#10;Description generated with high confidence">
            <a:extLst>
              <a:ext uri="{FF2B5EF4-FFF2-40B4-BE49-F238E27FC236}">
                <a16:creationId xmlns:a16="http://schemas.microsoft.com/office/drawing/2014/main" id="{39946D2E-D984-4EAC-958E-89C7802CD40E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C7BCC2-49D8-4316-835D-C31CF58DC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3B245-4DF5-481B-AE19-339B82CEF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2263E-B64B-40BF-8A86-3D9C1731E4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ED415-C57A-4AB7-9C00-88DCF84D9515}" type="datetimeFigureOut">
              <a:rPr lang="tr-TR" smtClean="0"/>
              <a:t>5.1.2018</a:t>
            </a:fld>
            <a:endParaRPr lang="tr-T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80307-4F63-4DF9-886A-591631723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7A31F-3613-4F6A-B07D-FA10AA3B7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3A2AB-005A-4C94-BA34-2D1F3677CDED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6771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1" r:id="rId9"/>
    <p:sldLayoutId id="2147483672" r:id="rId10"/>
    <p:sldLayoutId id="2147483649" r:id="rId11"/>
    <p:sldLayoutId id="2147483650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0AD9A-F25C-4629-BC38-9DF02D4F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0DB1FD-2A8B-4245-8BB3-8E1CC92CD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31899F0-CB37-4160-B841-65ECFD455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D62B39F-96E2-4BAA-90F0-B8A94E6D05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854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63EFD9C-141E-4795-A5B6-7091ED6CDB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6342664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D98F66D-BDB0-4968-8DA7-A3A6A333F8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6975548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34D144-DB0C-43D5-9C57-6E8581C06B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3745994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EB74B07-BFEB-40D8-942F-083E7229DE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1664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5C9CE4C-74BF-4365-8A4D-EA840466E8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0338970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9384EA8-003D-4126-A0D3-7834DA4827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95680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45B5474-CF8F-48E9-A6C8-C668E543D10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17515014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6D1E85A-474D-47AF-A803-985757FB1C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60242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519E12A-CE80-45BD-832B-5548D2D5FD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6530973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7B33111-3AE7-4A46-A80B-DBFFB50ABE7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0585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D5504EB-BAC1-4B09-AD9A-ED390826BC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63268192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B223462-A36B-4E2A-B5CB-024042ED18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1091108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B223462-A36B-4E2A-B5CB-024042ED18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868397313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58B9081-DD55-47D5-85EC-35B8B3DABE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514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BE31242-7A32-4035-99B2-FE42903390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4291615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E31242-7A32-4035-99B2-FE42903390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076655113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E31242-7A32-4035-99B2-FE42903390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784649249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generated with high confidence">
            <a:extLst>
              <a:ext uri="{FF2B5EF4-FFF2-40B4-BE49-F238E27FC236}">
                <a16:creationId xmlns:a16="http://schemas.microsoft.com/office/drawing/2014/main" id="{E1B7708E-74A1-4A1B-B939-70D0635EC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02" y="2025014"/>
            <a:ext cx="11639197" cy="280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20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kitchenware&#10;&#10;Description generated with high confidence">
            <a:extLst>
              <a:ext uri="{FF2B5EF4-FFF2-40B4-BE49-F238E27FC236}">
                <a16:creationId xmlns:a16="http://schemas.microsoft.com/office/drawing/2014/main" id="{8AABF3EC-CBC8-4AAD-905A-2168E8D71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42" y="381000"/>
            <a:ext cx="846771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9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1A667E3-4C70-45F5-818E-8793BE14FE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9379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5491A70-8246-4B0A-A286-1E1768F23B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8132873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22FE9F7-D4F3-4963-8737-AD292E8B95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8701590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5491A70-8246-4B0A-A286-1E1768F23B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30022473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3F51748-7336-4007-BA2E-25B09C9800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8964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41EF1A7-C213-4DCA-B47F-0CBB38385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550"/>
            <a:ext cx="12192001" cy="56769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4A46B4D-9859-4430-BC9F-CEA19146D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550"/>
            <a:ext cx="12192001" cy="5676900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9B17D22-ABE0-43C6-8C0D-E1E146399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550"/>
            <a:ext cx="12192001" cy="5676900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338E8B9-E7DE-48BC-B4C9-A837B0666D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550"/>
            <a:ext cx="12192001" cy="5676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60A7E4-578F-44B5-B10C-81FECD2302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550"/>
            <a:ext cx="12192001" cy="5676900"/>
          </a:xfrm>
          <a:prstGeom prst="rect">
            <a:avLst/>
          </a:prstGeom>
        </p:spPr>
      </p:pic>
      <p:pic>
        <p:nvPicPr>
          <p:cNvPr id="15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9B58207-1F9C-4273-9E9D-A5D543CB8E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550"/>
            <a:ext cx="12192001" cy="5676900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C5580C4-B7B0-4EE1-ACDB-D69A594113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550"/>
            <a:ext cx="12192001" cy="5676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E6C6BF-25EE-4F2C-9A77-75399913B6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550"/>
            <a:ext cx="12192001" cy="5676900"/>
          </a:xfrm>
          <a:prstGeom prst="rect">
            <a:avLst/>
          </a:prstGeom>
        </p:spPr>
      </p:pic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B778AE3-83ED-4759-B284-FB4E3E0062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550"/>
            <a:ext cx="12192001" cy="56769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6709B80-36E2-4DEB-B517-EE9643B83B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550"/>
            <a:ext cx="12192001" cy="5676900"/>
          </a:xfrm>
          <a:prstGeom prst="rect">
            <a:avLst/>
          </a:prstGeom>
        </p:spPr>
      </p:pic>
      <p:pic>
        <p:nvPicPr>
          <p:cNvPr id="25" name="Picture 2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E8CD2A9-8771-49D3-AF1C-0C36FE013E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550"/>
            <a:ext cx="12192001" cy="5676900"/>
          </a:xfrm>
          <a:prstGeom prst="rect">
            <a:avLst/>
          </a:prstGeom>
        </p:spPr>
      </p:pic>
      <p:pic>
        <p:nvPicPr>
          <p:cNvPr id="27" name="Picture 2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2A46C7E-EE5D-4397-B4E8-3C03513986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550"/>
            <a:ext cx="12192001" cy="5676900"/>
          </a:xfrm>
          <a:prstGeom prst="rect">
            <a:avLst/>
          </a:prstGeom>
        </p:spPr>
      </p:pic>
      <p:pic>
        <p:nvPicPr>
          <p:cNvPr id="29" name="Picture 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1BF252-5CE0-4B13-B243-9F3A5978CC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550"/>
            <a:ext cx="12192001" cy="5676900"/>
          </a:xfrm>
          <a:prstGeom prst="rect">
            <a:avLst/>
          </a:prstGeom>
        </p:spPr>
      </p:pic>
      <p:pic>
        <p:nvPicPr>
          <p:cNvPr id="31" name="Picture 3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4CD6CD2-FA5F-48C8-86CF-3A8AE262F4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550"/>
            <a:ext cx="12192001" cy="5676900"/>
          </a:xfrm>
          <a:prstGeom prst="rect">
            <a:avLst/>
          </a:prstGeom>
        </p:spPr>
      </p:pic>
      <p:pic>
        <p:nvPicPr>
          <p:cNvPr id="33" name="Picture 3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79AB850-D4C1-4EE9-A443-5221103D3A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550"/>
            <a:ext cx="12192001" cy="5676900"/>
          </a:xfrm>
          <a:prstGeom prst="rect">
            <a:avLst/>
          </a:prstGeom>
        </p:spPr>
      </p:pic>
      <p:pic>
        <p:nvPicPr>
          <p:cNvPr id="35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3B07C65-C65C-4EE4-A20E-939ED0EF30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550"/>
            <a:ext cx="12192001" cy="5676900"/>
          </a:xfrm>
          <a:prstGeom prst="rect">
            <a:avLst/>
          </a:prstGeom>
        </p:spPr>
      </p:pic>
      <p:pic>
        <p:nvPicPr>
          <p:cNvPr id="37" name="Picture 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AD49C54-A039-4321-81DE-46E9E5D63F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550"/>
            <a:ext cx="12192001" cy="5676900"/>
          </a:xfrm>
          <a:prstGeom prst="rect">
            <a:avLst/>
          </a:prstGeom>
        </p:spPr>
      </p:pic>
      <p:pic>
        <p:nvPicPr>
          <p:cNvPr id="39" name="Picture 3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826B711-010E-4D04-8DFE-EB22CD5F911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550"/>
            <a:ext cx="12192001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7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3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4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6D051-C744-4E52-AC04-4C883FD19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192" y="2622802"/>
            <a:ext cx="7467615" cy="1612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2448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peaker&#10;&#10;Description generated with high confidence">
            <a:extLst>
              <a:ext uri="{FF2B5EF4-FFF2-40B4-BE49-F238E27FC236}">
                <a16:creationId xmlns:a16="http://schemas.microsoft.com/office/drawing/2014/main" id="{0A98C18F-7AA3-41AB-BAD4-547500B8F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08" y="1251590"/>
            <a:ext cx="2599184" cy="4354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317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B64923F-27FA-4F8C-AC01-C24D6224F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51"/>
            <a:ext cx="12192000" cy="672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5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82F266-4CB6-4F05-9E23-5EF9C6195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497" y="0"/>
            <a:ext cx="7133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05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Berk Altun</dc:creator>
  <cp:lastModifiedBy>Berk Altun</cp:lastModifiedBy>
  <cp:revision>29</cp:revision>
  <dcterms:created xsi:type="dcterms:W3CDTF">2018-01-05T09:19:11Z</dcterms:created>
  <dcterms:modified xsi:type="dcterms:W3CDTF">2018-01-05T13:41:46Z</dcterms:modified>
</cp:coreProperties>
</file>